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283" r:id="rId23"/>
    <p:sldId id="285" r:id="rId24"/>
    <p:sldId id="288" r:id="rId25"/>
    <p:sldId id="286" r:id="rId26"/>
    <p:sldId id="287" r:id="rId27"/>
    <p:sldId id="289" r:id="rId28"/>
    <p:sldId id="310" r:id="rId2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D5522-B7F8-A920-160E-1641DC112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57298-EC1E-0B1A-2671-99E315EE7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48FFF-B6D8-4949-6A1D-6E6F0CBA4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4874-6FD8-4F22-9D42-4284A1F72636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1B3FF-A79E-1CF4-E34E-C3AD0DAC5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0A6C2-CFBA-60B9-45C4-C68C070C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9CC5-FECA-477C-854A-58B179035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55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FC90-1F81-94EC-19D4-340B65E5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E6008-B791-52DE-E45C-ADF4032BF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F0970-8C72-51BC-357C-AB30FF01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4874-6FD8-4F22-9D42-4284A1F72636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AD60E-3ED9-673A-5781-6469E918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DA7A5-0ADB-D669-2CF3-9160CABE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9CC5-FECA-477C-854A-58B179035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9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AFCEF6-B22F-BE2A-1AA0-A93231A2C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BA815-7B36-F98C-75CA-120C39262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3C57E-4429-313A-FF26-E97E2FC8C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4874-6FD8-4F22-9D42-4284A1F72636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F70FC-B0D4-6107-8195-63A75937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0148D-AB38-3DFB-2CF6-87965AD4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9CC5-FECA-477C-854A-58B179035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76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6B03-5FDC-8E6E-509B-1183F581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CDF30-998A-F6A7-5905-EE75E1BFA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E03E7-F1C0-B4C3-B9BE-D06F1E3F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4874-6FD8-4F22-9D42-4284A1F72636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42A0A-5EC7-D3F9-1186-A98C83A1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A2179-01E4-6D1C-510C-5584B7DF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9CC5-FECA-477C-854A-58B179035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30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35F8-9D02-B75E-45BC-0BD418CC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C01B4-55C8-379E-BCE4-06E767156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FBF75-881B-E336-A8BF-16C0827B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4874-6FD8-4F22-9D42-4284A1F72636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0DAE7-8544-1F8F-9B89-CBE9F707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CFE6B-4445-20D2-FDD4-62FB1575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9CC5-FECA-477C-854A-58B179035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75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07B7D-2670-BBCE-1F25-470CA15AE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F21A8-CB40-B399-520F-5A908B344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0F45F-A628-0356-5D8A-FDE95E438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E3E16-D083-55C2-A67A-B4AD32F77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4874-6FD8-4F22-9D42-4284A1F72636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7AAC7-3BB9-283D-CE3B-3B56E3AAC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0BA66-1927-ED9D-A986-422D9F48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9CC5-FECA-477C-854A-58B179035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87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2205-AA66-97AB-10F1-E788805A6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81BA3-0ACB-BDB9-7407-BFDC28C12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EE285-88E1-3F8D-E533-60F16F230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5CA7FE-C9B6-E694-FA8E-E2B7D5A28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C04B58-5F38-32EE-6CA1-9EA554FFC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18375-EE03-B6D9-D0FB-F6D307982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4874-6FD8-4F22-9D42-4284A1F72636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41BACB-DD8B-D04B-CCF4-225A4A676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0DE488-3A80-D133-7830-B62BA855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9CC5-FECA-477C-854A-58B179035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58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0926-275E-04E3-9095-D10F123C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BA4E2-4C3F-494C-3E69-67454B84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4874-6FD8-4F22-9D42-4284A1F72636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1148D-58F1-DEA5-91F2-56D7C8062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2BAA4-E948-AE62-9A7D-6237489F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9CC5-FECA-477C-854A-58B179035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236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A65D97-3755-A7C7-5C2A-10C8A3C02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4874-6FD8-4F22-9D42-4284A1F72636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6A73B-B3FC-F624-DF86-14D5FF690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89CE-1C29-8300-CDFC-590A2DE77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9CC5-FECA-477C-854A-58B179035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307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A0BA-6DF3-F582-67AD-AD0AC44D1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59D20-CAD7-DC98-5468-E988E728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B37CB-3400-D8CE-18DA-A6BAD0584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C8D4C-6F12-5F0F-6CE0-B9A120B3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4874-6FD8-4F22-9D42-4284A1F72636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44C47-302D-633C-6E08-4E628E94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2FD8B-6BA4-619D-6B97-361CA597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9CC5-FECA-477C-854A-58B179035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85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623C-7F28-5D7F-61ED-475951AC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23BABF-1DA7-F908-1F33-A9E5C6192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4AD29-BBBA-BF60-5D9E-1F39B497F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D2BDD-DFE5-F42F-D719-673C04E36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4874-6FD8-4F22-9D42-4284A1F72636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4CFB3-72A8-27C2-6456-DBA3466F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0ED8D-66C8-6DA6-AC5A-1B334BD8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9CC5-FECA-477C-854A-58B179035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5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A3FB3-A08E-A65D-F455-6AB5776DB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70BF0-5C01-12F3-49BD-E0FD1A074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83A9F-B44E-EA90-8656-7AEDB6B60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74874-6FD8-4F22-9D42-4284A1F72636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D11BB-3000-8737-4564-CF9C616C3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E588-88BC-DC76-0ABB-96FD2AC3D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F9CC5-FECA-477C-854A-58B179035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457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2913">
            <a:extLst>
              <a:ext uri="{FF2B5EF4-FFF2-40B4-BE49-F238E27FC236}">
                <a16:creationId xmlns:a16="http://schemas.microsoft.com/office/drawing/2014/main" id="{AA61E571-8BBA-B0D1-0534-1382113290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t="1577" r="35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99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256">
            <a:extLst>
              <a:ext uri="{FF2B5EF4-FFF2-40B4-BE49-F238E27FC236}">
                <a16:creationId xmlns:a16="http://schemas.microsoft.com/office/drawing/2014/main" id="{C24F4BAB-8016-4E9B-B48F-1E670D89BD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3010" r="2771" b="46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0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305">
            <a:extLst>
              <a:ext uri="{FF2B5EF4-FFF2-40B4-BE49-F238E27FC236}">
                <a16:creationId xmlns:a16="http://schemas.microsoft.com/office/drawing/2014/main" id="{C55317A4-B2F3-825F-F3E6-0AFBC4836E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 t="6165" r="25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34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313">
            <a:extLst>
              <a:ext uri="{FF2B5EF4-FFF2-40B4-BE49-F238E27FC236}">
                <a16:creationId xmlns:a16="http://schemas.microsoft.com/office/drawing/2014/main" id="{A283415F-BA0F-E505-7A33-755257A002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" t="4301" r="1455" b="30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7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320">
            <a:extLst>
              <a:ext uri="{FF2B5EF4-FFF2-40B4-BE49-F238E27FC236}">
                <a16:creationId xmlns:a16="http://schemas.microsoft.com/office/drawing/2014/main" id="{F0B3F426-142B-662B-E0EE-887E07A0F9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5448" r="2613" b="2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26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330">
            <a:extLst>
              <a:ext uri="{FF2B5EF4-FFF2-40B4-BE49-F238E27FC236}">
                <a16:creationId xmlns:a16="http://schemas.microsoft.com/office/drawing/2014/main" id="{D7829437-E51F-ADFC-2489-60D481E2E0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6165" r="2826" b="55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5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338">
            <a:extLst>
              <a:ext uri="{FF2B5EF4-FFF2-40B4-BE49-F238E27FC236}">
                <a16:creationId xmlns:a16="http://schemas.microsoft.com/office/drawing/2014/main" id="{97A6092E-6146-2EBA-046D-37C697AB51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" t="3728" r="2810" b="30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2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348">
            <a:extLst>
              <a:ext uri="{FF2B5EF4-FFF2-40B4-BE49-F238E27FC236}">
                <a16:creationId xmlns:a16="http://schemas.microsoft.com/office/drawing/2014/main" id="{82B689A8-443C-B39B-A569-2AB6DFE854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437" r="1562" b="50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08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359">
            <a:extLst>
              <a:ext uri="{FF2B5EF4-FFF2-40B4-BE49-F238E27FC236}">
                <a16:creationId xmlns:a16="http://schemas.microsoft.com/office/drawing/2014/main" id="{8F999E80-5FF5-1A6C-B454-CE78738875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" t="4875" r="2402" b="45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28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414">
            <a:extLst>
              <a:ext uri="{FF2B5EF4-FFF2-40B4-BE49-F238E27FC236}">
                <a16:creationId xmlns:a16="http://schemas.microsoft.com/office/drawing/2014/main" id="{AC0A09B3-D397-5189-E7B5-0331EC9CF0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" t="7742" r="1161" b="3943"/>
          <a:stretch/>
        </p:blipFill>
        <p:spPr>
          <a:xfrm>
            <a:off x="0" y="11113"/>
            <a:ext cx="12192000" cy="68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14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422">
            <a:extLst>
              <a:ext uri="{FF2B5EF4-FFF2-40B4-BE49-F238E27FC236}">
                <a16:creationId xmlns:a16="http://schemas.microsoft.com/office/drawing/2014/main" id="{958D9B93-9A15-DBE8-7D90-B9CBA10FA4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" t="4445" r="1799" b="45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6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2922">
            <a:extLst>
              <a:ext uri="{FF2B5EF4-FFF2-40B4-BE49-F238E27FC236}">
                <a16:creationId xmlns:a16="http://schemas.microsoft.com/office/drawing/2014/main" id="{A401AADC-65CD-31F9-9227-68A9AB328C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138" r="2177" b="31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74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430">
            <a:extLst>
              <a:ext uri="{FF2B5EF4-FFF2-40B4-BE49-F238E27FC236}">
                <a16:creationId xmlns:a16="http://schemas.microsoft.com/office/drawing/2014/main" id="{829B8CCE-E214-BF3D-2A45-8F8136DC60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" t="1720" r="2238" b="3513"/>
          <a:stretch/>
        </p:blipFill>
        <p:spPr>
          <a:xfrm>
            <a:off x="63500" y="0"/>
            <a:ext cx="1206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92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439">
            <a:extLst>
              <a:ext uri="{FF2B5EF4-FFF2-40B4-BE49-F238E27FC236}">
                <a16:creationId xmlns:a16="http://schemas.microsoft.com/office/drawing/2014/main" id="{623E35F2-E650-9D03-36E3-CEB73998B8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" t="3585" r="2042" b="32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47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9-20 132841">
            <a:extLst>
              <a:ext uri="{FF2B5EF4-FFF2-40B4-BE49-F238E27FC236}">
                <a16:creationId xmlns:a16="http://schemas.microsoft.com/office/drawing/2014/main" id="{28FA85F6-F1B8-FD6A-1875-835AE09626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9"/>
          <a:stretch/>
        </p:blipFill>
        <p:spPr>
          <a:xfrm>
            <a:off x="685800" y="523567"/>
            <a:ext cx="10820400" cy="58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56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9-20 132859">
            <a:extLst>
              <a:ext uri="{FF2B5EF4-FFF2-40B4-BE49-F238E27FC236}">
                <a16:creationId xmlns:a16="http://schemas.microsoft.com/office/drawing/2014/main" id="{467142E9-A72D-DFD7-D78F-15C61818A8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9810" r="1613"/>
          <a:stretch/>
        </p:blipFill>
        <p:spPr>
          <a:xfrm>
            <a:off x="1474838" y="508205"/>
            <a:ext cx="9242323" cy="58415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B2CD96-7781-664B-DF65-30DF16B29DD0}"/>
              </a:ext>
            </a:extLst>
          </p:cNvPr>
          <p:cNvSpPr/>
          <p:nvPr/>
        </p:nvSpPr>
        <p:spPr>
          <a:xfrm>
            <a:off x="7806813" y="3864077"/>
            <a:ext cx="2910348" cy="2485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764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9-20 132910">
            <a:extLst>
              <a:ext uri="{FF2B5EF4-FFF2-40B4-BE49-F238E27FC236}">
                <a16:creationId xmlns:a16="http://schemas.microsoft.com/office/drawing/2014/main" id="{49B9A78B-9585-4F13-12D0-16A8FA1E04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9355"/>
          <a:stretch/>
        </p:blipFill>
        <p:spPr>
          <a:xfrm>
            <a:off x="639097" y="493456"/>
            <a:ext cx="10903974" cy="587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19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9-20 132949">
            <a:extLst>
              <a:ext uri="{FF2B5EF4-FFF2-40B4-BE49-F238E27FC236}">
                <a16:creationId xmlns:a16="http://schemas.microsoft.com/office/drawing/2014/main" id="{F33BEDE0-591D-C993-2330-8C173FD418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8747"/>
          <a:stretch/>
        </p:blipFill>
        <p:spPr>
          <a:xfrm>
            <a:off x="1435510" y="473792"/>
            <a:ext cx="9458632" cy="59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22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9-20 133004">
            <a:extLst>
              <a:ext uri="{FF2B5EF4-FFF2-40B4-BE49-F238E27FC236}">
                <a16:creationId xmlns:a16="http://schemas.microsoft.com/office/drawing/2014/main" id="{D7D58FAB-6DEF-4852-8579-611091B41C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8" t="9659"/>
          <a:stretch/>
        </p:blipFill>
        <p:spPr>
          <a:xfrm>
            <a:off x="1351935" y="503288"/>
            <a:ext cx="9488129" cy="58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73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9-20 132921">
            <a:extLst>
              <a:ext uri="{FF2B5EF4-FFF2-40B4-BE49-F238E27FC236}">
                <a16:creationId xmlns:a16="http://schemas.microsoft.com/office/drawing/2014/main" id="{9AD5BEDD-28C0-731E-68F1-3AC3B1707F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8747"/>
          <a:stretch/>
        </p:blipFill>
        <p:spPr>
          <a:xfrm>
            <a:off x="1386348" y="473792"/>
            <a:ext cx="9419303" cy="59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17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447">
            <a:extLst>
              <a:ext uri="{FF2B5EF4-FFF2-40B4-BE49-F238E27FC236}">
                <a16:creationId xmlns:a16="http://schemas.microsoft.com/office/drawing/2014/main" id="{905A2D6D-9F73-9627-E996-999D8F33E3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" t="8603" r="2384" b="36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2929">
            <a:extLst>
              <a:ext uri="{FF2B5EF4-FFF2-40B4-BE49-F238E27FC236}">
                <a16:creationId xmlns:a16="http://schemas.microsoft.com/office/drawing/2014/main" id="{2E8730F2-C6CB-B3A9-8DCB-F4C1D9A061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1406" r="1290" b="3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7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2944">
            <a:extLst>
              <a:ext uri="{FF2B5EF4-FFF2-40B4-BE49-F238E27FC236}">
                <a16:creationId xmlns:a16="http://schemas.microsoft.com/office/drawing/2014/main" id="{FFC98BA2-1BD2-983D-3AC0-CF23A3B5CB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" t="4874" r="16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2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2953">
            <a:extLst>
              <a:ext uri="{FF2B5EF4-FFF2-40B4-BE49-F238E27FC236}">
                <a16:creationId xmlns:a16="http://schemas.microsoft.com/office/drawing/2014/main" id="{1F7DADE2-74F7-6E68-2172-629B88A731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010" r="1380" b="15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43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001">
            <a:extLst>
              <a:ext uri="{FF2B5EF4-FFF2-40B4-BE49-F238E27FC236}">
                <a16:creationId xmlns:a16="http://schemas.microsoft.com/office/drawing/2014/main" id="{84EEF121-F752-EF2E-6C10-AB2ACA3300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6022" r="3041" b="36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79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025">
            <a:extLst>
              <a:ext uri="{FF2B5EF4-FFF2-40B4-BE49-F238E27FC236}">
                <a16:creationId xmlns:a16="http://schemas.microsoft.com/office/drawing/2014/main" id="{B5A06873-52AF-9B17-CE18-6E960747F9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" t="2580" r="16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6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031">
            <a:extLst>
              <a:ext uri="{FF2B5EF4-FFF2-40B4-BE49-F238E27FC236}">
                <a16:creationId xmlns:a16="http://schemas.microsoft.com/office/drawing/2014/main" id="{726B9B3A-C972-F827-D274-1BBFD1B529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" t="3441" r="2772" b="3943"/>
          <a:stretch/>
        </p:blipFill>
        <p:spPr>
          <a:xfrm>
            <a:off x="0" y="36513"/>
            <a:ext cx="12192000" cy="67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75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20 113247">
            <a:extLst>
              <a:ext uri="{FF2B5EF4-FFF2-40B4-BE49-F238E27FC236}">
                <a16:creationId xmlns:a16="http://schemas.microsoft.com/office/drawing/2014/main" id="{6E537DD8-4C95-4B82-592B-677C225EDC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t="3441" r="1361" b="26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64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Aashutosh Vaish</dc:creator>
  <cp:lastModifiedBy>Aashutosh Vaish</cp:lastModifiedBy>
  <cp:revision>2</cp:revision>
  <dcterms:created xsi:type="dcterms:W3CDTF">2024-09-20T06:11:46Z</dcterms:created>
  <dcterms:modified xsi:type="dcterms:W3CDTF">2024-09-20T08:08:22Z</dcterms:modified>
</cp:coreProperties>
</file>